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88"/>
  </p:notesMasterIdLst>
  <p:sldIdLst>
    <p:sldId id="257" r:id="rId3"/>
    <p:sldId id="610" r:id="rId4"/>
    <p:sldId id="611" r:id="rId5"/>
    <p:sldId id="612" r:id="rId6"/>
    <p:sldId id="613" r:id="rId7"/>
    <p:sldId id="614" r:id="rId8"/>
    <p:sldId id="615" r:id="rId9"/>
    <p:sldId id="622" r:id="rId10"/>
    <p:sldId id="572" r:id="rId11"/>
    <p:sldId id="624" r:id="rId12"/>
    <p:sldId id="625" r:id="rId13"/>
    <p:sldId id="626" r:id="rId14"/>
    <p:sldId id="627" r:id="rId15"/>
    <p:sldId id="616" r:id="rId16"/>
    <p:sldId id="617" r:id="rId17"/>
    <p:sldId id="618" r:id="rId18"/>
    <p:sldId id="619" r:id="rId19"/>
    <p:sldId id="620" r:id="rId20"/>
    <p:sldId id="621" r:id="rId21"/>
    <p:sldId id="576" r:id="rId22"/>
    <p:sldId id="577" r:id="rId23"/>
    <p:sldId id="578" r:id="rId24"/>
    <p:sldId id="579" r:id="rId25"/>
    <p:sldId id="604" r:id="rId26"/>
    <p:sldId id="605" r:id="rId27"/>
    <p:sldId id="606" r:id="rId28"/>
    <p:sldId id="607" r:id="rId29"/>
    <p:sldId id="608" r:id="rId30"/>
    <p:sldId id="609" r:id="rId31"/>
    <p:sldId id="580" r:id="rId32"/>
    <p:sldId id="581" r:id="rId33"/>
    <p:sldId id="590" r:id="rId34"/>
    <p:sldId id="591" r:id="rId35"/>
    <p:sldId id="582" r:id="rId36"/>
    <p:sldId id="583" r:id="rId37"/>
    <p:sldId id="598" r:id="rId38"/>
    <p:sldId id="599" r:id="rId39"/>
    <p:sldId id="600" r:id="rId40"/>
    <p:sldId id="601" r:id="rId41"/>
    <p:sldId id="602" r:id="rId42"/>
    <p:sldId id="603" r:id="rId43"/>
    <p:sldId id="584" r:id="rId44"/>
    <p:sldId id="585" r:id="rId45"/>
    <p:sldId id="588" r:id="rId46"/>
    <p:sldId id="589" r:id="rId47"/>
    <p:sldId id="586" r:id="rId48"/>
    <p:sldId id="587" r:id="rId49"/>
    <p:sldId id="634" r:id="rId50"/>
    <p:sldId id="635" r:id="rId51"/>
    <p:sldId id="636" r:id="rId52"/>
    <p:sldId id="637" r:id="rId53"/>
    <p:sldId id="638" r:id="rId54"/>
    <p:sldId id="639" r:id="rId55"/>
    <p:sldId id="640" r:id="rId56"/>
    <p:sldId id="641" r:id="rId57"/>
    <p:sldId id="642" r:id="rId58"/>
    <p:sldId id="643" r:id="rId59"/>
    <p:sldId id="644" r:id="rId60"/>
    <p:sldId id="645" r:id="rId61"/>
    <p:sldId id="646" r:id="rId62"/>
    <p:sldId id="647" r:id="rId63"/>
    <p:sldId id="648" r:id="rId64"/>
    <p:sldId id="649" r:id="rId65"/>
    <p:sldId id="628" r:id="rId66"/>
    <p:sldId id="629" r:id="rId67"/>
    <p:sldId id="630" r:id="rId68"/>
    <p:sldId id="631" r:id="rId69"/>
    <p:sldId id="632" r:id="rId70"/>
    <p:sldId id="633" r:id="rId71"/>
    <p:sldId id="475" r:id="rId72"/>
    <p:sldId id="592" r:id="rId73"/>
    <p:sldId id="593" r:id="rId74"/>
    <p:sldId id="594" r:id="rId75"/>
    <p:sldId id="595" r:id="rId76"/>
    <p:sldId id="596" r:id="rId77"/>
    <p:sldId id="597" r:id="rId78"/>
    <p:sldId id="547" r:id="rId79"/>
    <p:sldId id="548" r:id="rId80"/>
    <p:sldId id="549" r:id="rId81"/>
    <p:sldId id="550" r:id="rId82"/>
    <p:sldId id="553" r:id="rId83"/>
    <p:sldId id="554" r:id="rId84"/>
    <p:sldId id="570" r:id="rId85"/>
    <p:sldId id="571" r:id="rId86"/>
    <p:sldId id="555" r:id="rId87"/>
    <p:sldId id="556" r:id="rId88"/>
    <p:sldId id="560" r:id="rId89"/>
    <p:sldId id="563" r:id="rId90"/>
    <p:sldId id="561" r:id="rId91"/>
    <p:sldId id="562" r:id="rId92"/>
    <p:sldId id="551" r:id="rId93"/>
    <p:sldId id="552" r:id="rId94"/>
    <p:sldId id="566" r:id="rId95"/>
    <p:sldId id="567" r:id="rId96"/>
    <p:sldId id="568" r:id="rId97"/>
    <p:sldId id="569" r:id="rId98"/>
    <p:sldId id="564" r:id="rId99"/>
    <p:sldId id="565" r:id="rId100"/>
    <p:sldId id="531" r:id="rId101"/>
    <p:sldId id="532" r:id="rId102"/>
    <p:sldId id="530" r:id="rId103"/>
    <p:sldId id="529" r:id="rId104"/>
    <p:sldId id="514" r:id="rId105"/>
    <p:sldId id="528" r:id="rId106"/>
    <p:sldId id="525" r:id="rId107"/>
    <p:sldId id="526" r:id="rId108"/>
    <p:sldId id="534" r:id="rId109"/>
    <p:sldId id="533" r:id="rId110"/>
    <p:sldId id="535" r:id="rId111"/>
    <p:sldId id="536" r:id="rId112"/>
    <p:sldId id="537" r:id="rId113"/>
    <p:sldId id="538" r:id="rId114"/>
    <p:sldId id="544" r:id="rId115"/>
    <p:sldId id="540" r:id="rId116"/>
    <p:sldId id="539" r:id="rId117"/>
    <p:sldId id="545" r:id="rId118"/>
    <p:sldId id="546" r:id="rId119"/>
    <p:sldId id="541" r:id="rId120"/>
    <p:sldId id="542" r:id="rId121"/>
    <p:sldId id="505" r:id="rId122"/>
    <p:sldId id="506" r:id="rId123"/>
    <p:sldId id="507" r:id="rId124"/>
    <p:sldId id="508" r:id="rId125"/>
    <p:sldId id="509" r:id="rId126"/>
    <p:sldId id="510" r:id="rId127"/>
    <p:sldId id="511" r:id="rId128"/>
    <p:sldId id="512" r:id="rId129"/>
    <p:sldId id="513" r:id="rId130"/>
    <p:sldId id="515" r:id="rId131"/>
    <p:sldId id="517" r:id="rId132"/>
    <p:sldId id="518" r:id="rId133"/>
    <p:sldId id="520" r:id="rId134"/>
    <p:sldId id="521" r:id="rId135"/>
    <p:sldId id="524" r:id="rId136"/>
    <p:sldId id="516" r:id="rId137"/>
    <p:sldId id="519" r:id="rId138"/>
    <p:sldId id="522" r:id="rId139"/>
    <p:sldId id="502" r:id="rId140"/>
    <p:sldId id="495" r:id="rId141"/>
    <p:sldId id="498" r:id="rId142"/>
    <p:sldId id="499" r:id="rId143"/>
    <p:sldId id="500" r:id="rId144"/>
    <p:sldId id="501" r:id="rId145"/>
    <p:sldId id="473" r:id="rId146"/>
    <p:sldId id="476" r:id="rId147"/>
    <p:sldId id="477" r:id="rId148"/>
    <p:sldId id="488" r:id="rId149"/>
    <p:sldId id="478" r:id="rId150"/>
    <p:sldId id="480" r:id="rId151"/>
    <p:sldId id="479" r:id="rId152"/>
    <p:sldId id="489" r:id="rId153"/>
    <p:sldId id="493" r:id="rId154"/>
    <p:sldId id="490" r:id="rId155"/>
    <p:sldId id="492" r:id="rId156"/>
    <p:sldId id="481" r:id="rId157"/>
    <p:sldId id="494" r:id="rId158"/>
    <p:sldId id="482" r:id="rId159"/>
    <p:sldId id="483" r:id="rId160"/>
    <p:sldId id="491" r:id="rId161"/>
    <p:sldId id="484" r:id="rId162"/>
    <p:sldId id="485" r:id="rId163"/>
    <p:sldId id="486" r:id="rId164"/>
    <p:sldId id="487" r:id="rId165"/>
    <p:sldId id="474" r:id="rId166"/>
    <p:sldId id="472" r:id="rId167"/>
    <p:sldId id="464" r:id="rId168"/>
    <p:sldId id="463" r:id="rId169"/>
    <p:sldId id="458" r:id="rId170"/>
    <p:sldId id="455" r:id="rId171"/>
    <p:sldId id="459" r:id="rId172"/>
    <p:sldId id="457" r:id="rId173"/>
    <p:sldId id="456" r:id="rId174"/>
    <p:sldId id="460" r:id="rId175"/>
    <p:sldId id="461" r:id="rId176"/>
    <p:sldId id="462" r:id="rId177"/>
    <p:sldId id="449" r:id="rId178"/>
    <p:sldId id="450" r:id="rId179"/>
    <p:sldId id="451" r:id="rId180"/>
    <p:sldId id="453" r:id="rId181"/>
    <p:sldId id="454" r:id="rId182"/>
    <p:sldId id="447" r:id="rId183"/>
    <p:sldId id="448" r:id="rId184"/>
    <p:sldId id="452" r:id="rId185"/>
    <p:sldId id="497" r:id="rId186"/>
    <p:sldId id="271" r:id="rId1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079" dt="2024-04-26T23:50:41.268"/>
    <p1510:client id="{F9A49C3A-ABF0-42A7-ADEA-EAC5D79E6D94}" v="54" dt="2024-04-26T07:44:26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microsoft.com/office/2016/11/relationships/changesInfo" Target="changesInfos/changesInfo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26T23:50:41.268" v="5224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8:27.256" v="5147" actId="14826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05:43.293" v="5139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08:02.540" v="5145"/>
          <ac:picMkLst>
            <pc:docMk/>
            <pc:sldMk cId="1630355672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4:08:27.256" v="5147" actId="14826"/>
          <ac:picMkLst>
            <pc:docMk/>
            <pc:sldMk cId="1630355672" sldId="580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6:53.441" v="5143" actId="14826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  <pc:picChg chg="mod">
          <ac:chgData name="Jha, Aryan Ritwajeet" userId="2aad577e-539b-449b-83a6-8d411f484b4d" providerId="ADAL" clId="{5C3DE4FC-7C02-45E8-A4E9-90D9E5AB7963}" dt="2024-04-26T04:06:28.853" v="5140" actId="14826"/>
          <ac:picMkLst>
            <pc:docMk/>
            <pc:sldMk cId="3115689603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4:06:46.283" v="5142" actId="14826"/>
          <ac:picMkLst>
            <pc:docMk/>
            <pc:sldMk cId="3115689603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06:36.958" v="5141" actId="14826"/>
          <ac:picMkLst>
            <pc:docMk/>
            <pc:sldMk cId="3115689603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06:53.441" v="5143" actId="14826"/>
          <ac:picMkLst>
            <pc:docMk/>
            <pc:sldMk cId="3115689603" sldId="590"/>
            <ac:picMk id="20" creationId="{43776BBA-741D-7116-6CA2-77C92008FDED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26T04:36:41.524" v="5156" actId="14826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36:41.524" v="5156" actId="14826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4:38:51.810" v="5163" actId="1482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26T04:37:39.631" v="5157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4:38:51.810" v="5163" actId="1482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26T04:38:22.235" v="5160" actId="1482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26T04:37:50.851" v="5158" actId="1482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26T04:38:29.640" v="5161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38:12.922" v="5159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38:38.240" v="5162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40:04.833" v="5173"/>
        <pc:sldMkLst>
          <pc:docMk/>
          <pc:sldMk cId="1988531153" sldId="641"/>
        </pc:sldMkLst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18:40:00.762" v="5172"/>
          <ac:picMkLst>
            <pc:docMk/>
            <pc:sldMk cId="1988531153" sldId="64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18:36:02.027" v="5164" actId="14826"/>
          <ac:picMkLst>
            <pc:docMk/>
            <pc:sldMk cId="1988531153" sldId="641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37:52.547" v="5170" actId="14826"/>
        <pc:sldMkLst>
          <pc:docMk/>
          <pc:sldMk cId="993493155" sldId="643"/>
        </pc:sldMkLst>
        <pc:picChg chg="mod">
          <ac:chgData name="Jha, Aryan Ritwajeet" userId="2aad577e-539b-449b-83a6-8d411f484b4d" providerId="ADAL" clId="{5C3DE4FC-7C02-45E8-A4E9-90D9E5AB7963}" dt="2024-04-26T18:37:31.939" v="5167" actId="14826"/>
          <ac:picMkLst>
            <pc:docMk/>
            <pc:sldMk cId="993493155" sldId="64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18:37:46.425" v="5169" actId="14826"/>
          <ac:picMkLst>
            <pc:docMk/>
            <pc:sldMk cId="993493155" sldId="64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18:37:38.923" v="5168" actId="14826"/>
          <ac:picMkLst>
            <pc:docMk/>
            <pc:sldMk cId="993493155" sldId="64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18:37:52.547" v="5170" actId="14826"/>
          <ac:picMkLst>
            <pc:docMk/>
            <pc:sldMk cId="993493155" sldId="64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23:50:29.088" v="5221" actId="1076"/>
        <pc:sldMkLst>
          <pc:docMk/>
          <pc:sldMk cId="242149689" sldId="646"/>
        </pc:sldMkLst>
        <pc:spChg chg="mod">
          <ac:chgData name="Jha, Aryan Ritwajeet" userId="2aad577e-539b-449b-83a6-8d411f484b4d" providerId="ADAL" clId="{5C3DE4FC-7C02-45E8-A4E9-90D9E5AB7963}" dt="2024-04-26T23:09:20.357" v="5175" actId="20577"/>
          <ac:spMkLst>
            <pc:docMk/>
            <pc:sldMk cId="242149689" sldId="64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23:49:59.328" v="5205" actId="14100"/>
          <ac:spMkLst>
            <pc:docMk/>
            <pc:sldMk cId="242149689" sldId="646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5C3DE4FC-7C02-45E8-A4E9-90D9E5AB7963}" dt="2024-04-26T23:50:29.088" v="5221" actId="1076"/>
          <ac:spMkLst>
            <pc:docMk/>
            <pc:sldMk cId="242149689" sldId="646"/>
            <ac:spMk id="4" creationId="{1D548F36-C9E0-24C3-7015-67AA2184FEBE}"/>
          </ac:spMkLst>
        </pc:spChg>
        <pc:spChg chg="add del">
          <ac:chgData name="Jha, Aryan Ritwajeet" userId="2aad577e-539b-449b-83a6-8d411f484b4d" providerId="ADAL" clId="{5C3DE4FC-7C02-45E8-A4E9-90D9E5AB7963}" dt="2024-04-26T23:49:32.260" v="5197" actId="22"/>
          <ac:spMkLst>
            <pc:docMk/>
            <pc:sldMk cId="242149689" sldId="646"/>
            <ac:spMk id="9" creationId="{4DE14699-66C2-F423-9E92-8DE6BF66BA3D}"/>
          </ac:spMkLst>
        </pc:spChg>
        <pc:spChg chg="add del mod">
          <ac:chgData name="Jha, Aryan Ritwajeet" userId="2aad577e-539b-449b-83a6-8d411f484b4d" providerId="ADAL" clId="{5C3DE4FC-7C02-45E8-A4E9-90D9E5AB7963}" dt="2024-04-26T23:50:01.338" v="5207"/>
          <ac:spMkLst>
            <pc:docMk/>
            <pc:sldMk cId="242149689" sldId="646"/>
            <ac:spMk id="11" creationId="{234B828A-A685-EA73-C51A-259F381F2EF5}"/>
          </ac:spMkLst>
        </pc:spChg>
        <pc:spChg chg="add del mod">
          <ac:chgData name="Jha, Aryan Ritwajeet" userId="2aad577e-539b-449b-83a6-8d411f484b4d" providerId="ADAL" clId="{5C3DE4FC-7C02-45E8-A4E9-90D9E5AB7963}" dt="2024-04-26T23:50:23.483" v="5220"/>
          <ac:spMkLst>
            <pc:docMk/>
            <pc:sldMk cId="242149689" sldId="646"/>
            <ac:spMk id="12" creationId="{AA273E5E-4549-36A6-4578-B7B9AA3C0402}"/>
          </ac:spMkLst>
        </pc:sp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23:16:13.737" v="5194"/>
          <ac:picMkLst>
            <pc:docMk/>
            <pc:sldMk cId="242149689" sldId="64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23:50:18.879" v="5215" actId="1076"/>
          <ac:picMkLst>
            <pc:docMk/>
            <pc:sldMk cId="242149689" sldId="646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39.868" v="5222"/>
        <pc:sldMkLst>
          <pc:docMk/>
          <pc:sldMk cId="32650694" sldId="647"/>
        </pc:sldMkLst>
        <pc:spChg chg="mod">
          <ac:chgData name="Jha, Aryan Ritwajeet" userId="2aad577e-539b-449b-83a6-8d411f484b4d" providerId="ADAL" clId="{5C3DE4FC-7C02-45E8-A4E9-90D9E5AB7963}" dt="2024-04-26T23:09:27.731" v="5177" actId="20577"/>
          <ac:spMkLst>
            <pc:docMk/>
            <pc:sldMk cId="32650694" sldId="64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3" creationId="{83D32636-CA3F-76D2-94A5-0DDAAD0F0453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5" creationId="{C3C76D00-9EA9-D5DD-09F4-97E663415C89}"/>
          </ac:spMkLst>
        </pc:spChg>
        <pc:picChg chg="mod">
          <ac:chgData name="Jha, Aryan Ritwajeet" userId="2aad577e-539b-449b-83a6-8d411f484b4d" providerId="ADAL" clId="{5C3DE4FC-7C02-45E8-A4E9-90D9E5AB7963}" dt="2024-04-26T23:11:36.597" v="5187" actId="14826"/>
          <ac:picMkLst>
            <pc:docMk/>
            <pc:sldMk cId="32650694" sldId="64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23:11:51.529" v="5189" actId="14826"/>
          <ac:picMkLst>
            <pc:docMk/>
            <pc:sldMk cId="32650694" sldId="64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23:11:44.898" v="5188" actId="14826"/>
          <ac:picMkLst>
            <pc:docMk/>
            <pc:sldMk cId="32650694" sldId="64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23:11:59.517" v="5190" actId="14826"/>
          <ac:picMkLst>
            <pc:docMk/>
            <pc:sldMk cId="32650694" sldId="64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0.642" v="5223"/>
        <pc:sldMkLst>
          <pc:docMk/>
          <pc:sldMk cId="1787394032" sldId="648"/>
        </pc:sldMkLst>
        <pc:spChg chg="mod">
          <ac:chgData name="Jha, Aryan Ritwajeet" userId="2aad577e-539b-449b-83a6-8d411f484b4d" providerId="ADAL" clId="{5C3DE4FC-7C02-45E8-A4E9-90D9E5AB7963}" dt="2024-04-26T23:09:32.582" v="5178"/>
          <ac:spMkLst>
            <pc:docMk/>
            <pc:sldMk cId="1787394032" sldId="64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4" creationId="{D326C48B-308F-592E-B804-87EACB7DD16D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6" creationId="{364FBA19-BB59-8179-05E5-AA463AF0FF03}"/>
          </ac:spMkLst>
        </pc:spChg>
        <pc:picChg chg="mod">
          <ac:chgData name="Jha, Aryan Ritwajeet" userId="2aad577e-539b-449b-83a6-8d411f484b4d" providerId="ADAL" clId="{5C3DE4FC-7C02-45E8-A4E9-90D9E5AB7963}" dt="2024-04-26T23:10:18.567" v="5182" actId="14826"/>
          <ac:picMkLst>
            <pc:docMk/>
            <pc:sldMk cId="1787394032" sldId="64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23:10:24.498" v="5183" actId="14826"/>
          <ac:picMkLst>
            <pc:docMk/>
            <pc:sldMk cId="1787394032" sldId="64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23:10:12.065" v="5181" actId="14826"/>
          <ac:picMkLst>
            <pc:docMk/>
            <pc:sldMk cId="1787394032" sldId="64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1.268" v="5224"/>
        <pc:sldMkLst>
          <pc:docMk/>
          <pc:sldMk cId="1934175545" sldId="649"/>
        </pc:sldMkLst>
        <pc:spChg chg="mod">
          <ac:chgData name="Jha, Aryan Ritwajeet" userId="2aad577e-539b-449b-83a6-8d411f484b4d" providerId="ADAL" clId="{5C3DE4FC-7C02-45E8-A4E9-90D9E5AB7963}" dt="2024-04-26T23:09:36.207" v="5179"/>
          <ac:spMkLst>
            <pc:docMk/>
            <pc:sldMk cId="1934175545" sldId="64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4" creationId="{18565E14-A143-3C8A-6FE5-F62F4E2A6C1F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6" creationId="{7BF87FAD-A6FB-422F-C301-D5CF55449AD8}"/>
          </ac:spMkLst>
        </pc:spChg>
        <pc:picChg chg="mod">
          <ac:chgData name="Jha, Aryan Ritwajeet" userId="2aad577e-539b-449b-83a6-8d411f484b4d" providerId="ADAL" clId="{5C3DE4FC-7C02-45E8-A4E9-90D9E5AB7963}" dt="2024-04-26T23:10:33.418" v="5184" actId="14826"/>
          <ac:picMkLst>
            <pc:docMk/>
            <pc:sldMk cId="1934175545" sldId="64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23:11:06.189" v="5186" actId="14826"/>
          <ac:picMkLst>
            <pc:docMk/>
            <pc:sldMk cId="1934175545" sldId="64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23:10:53.868" v="5185" actId="14826"/>
          <ac:picMkLst>
            <pc:docMk/>
            <pc:sldMk cId="1934175545" sldId="649"/>
            <ac:picMk id="9" creationId="{91D6F17C-5F67-11EF-789D-F84416C6DC15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26T07:44:26.020" v="2741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26T05:45:53.629" v="2487" actId="14826"/>
        <pc:sldMkLst>
          <pc:docMk/>
          <pc:sldMk cId="4103621190" sldId="584"/>
        </pc:sldMkLst>
        <pc:picChg chg="mod">
          <ac:chgData name="Jha, Aryan Ritwajeet" userId="2aad577e-539b-449b-83a6-8d411f484b4d" providerId="ADAL" clId="{F9A49C3A-ABF0-42A7-ADEA-EAC5D79E6D94}" dt="2024-04-26T05:42:23.913" v="2481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5:42:06.520" v="2480" actId="14826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5:45:33.075" v="2486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5:45:53.629" v="2487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4-26T05:44:12.474" v="2485" actId="14826"/>
        <pc:sldMkLst>
          <pc:docMk/>
          <pc:sldMk cId="2107856267" sldId="588"/>
        </pc:sldMkLst>
        <pc:picChg chg="mod">
          <ac:chgData name="Jha, Aryan Ritwajeet" userId="2aad577e-539b-449b-83a6-8d411f484b4d" providerId="ADAL" clId="{F9A49C3A-ABF0-42A7-ADEA-EAC5D79E6D94}" dt="2024-04-26T05:43:44.331" v="2482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5:44:04.919" v="2484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5:43:56.226" v="2483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5:44:12.474" v="248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  <pc:sldChg chg="modSp">
        <pc:chgData name="Jha, Aryan Ritwajeet" userId="2aad577e-539b-449b-83a6-8d411f484b4d" providerId="ADAL" clId="{F9A49C3A-ABF0-42A7-ADEA-EAC5D79E6D94}" dt="2024-04-26T05:41:01.853" v="2476" actId="20577"/>
        <pc:sldMkLst>
          <pc:docMk/>
          <pc:sldMk cId="3321749016" sldId="606"/>
        </pc:sldMkLst>
        <pc:spChg chg="mod">
          <ac:chgData name="Jha, Aryan Ritwajeet" userId="2aad577e-539b-449b-83a6-8d411f484b4d" providerId="ADAL" clId="{F9A49C3A-ABF0-42A7-ADEA-EAC5D79E6D94}" dt="2024-04-26T05:41:01.853" v="2476" actId="20577"/>
          <ac:spMkLst>
            <pc:docMk/>
            <pc:sldMk cId="3321749016" sldId="606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4-26T05:41:04.500" v="2477" actId="20577"/>
        <pc:sldMkLst>
          <pc:docMk/>
          <pc:sldMk cId="2312544114" sldId="607"/>
        </pc:sldMkLst>
        <pc:spChg chg="mod">
          <ac:chgData name="Jha, Aryan Ritwajeet" userId="2aad577e-539b-449b-83a6-8d411f484b4d" providerId="ADAL" clId="{F9A49C3A-ABF0-42A7-ADEA-EAC5D79E6D94}" dt="2024-04-26T05:41:04.500" v="2477" actId="20577"/>
          <ac:spMkLst>
            <pc:docMk/>
            <pc:sldMk cId="2312544114" sldId="60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7:35:30.313" v="2589" actId="20577"/>
        <pc:sldMkLst>
          <pc:docMk/>
          <pc:sldMk cId="2494679828" sldId="628"/>
        </pc:sldMkLst>
        <pc:spChg chg="mod">
          <ac:chgData name="Jha, Aryan Ritwajeet" userId="2aad577e-539b-449b-83a6-8d411f484b4d" providerId="ADAL" clId="{F9A49C3A-ABF0-42A7-ADEA-EAC5D79E6D94}" dt="2024-04-26T07:35:30.313" v="2589" actId="20577"/>
          <ac:spMkLst>
            <pc:docMk/>
            <pc:sldMk cId="2494679828" sldId="62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3" creationId="{54A94BF4-E445-FDC0-01F0-8D282D666C31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4" creationId="{1D548F36-C9E0-24C3-7015-67AA2184FEBE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9" creationId="{12B27136-58DD-4E60-D502-3DF2B19539B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6:54:41.932" v="2575"/>
        <pc:sldMkLst>
          <pc:docMk/>
          <pc:sldMk cId="2198269010" sldId="634"/>
        </pc:sldMkLst>
        <pc:spChg chg="mod">
          <ac:chgData name="Jha, Aryan Ritwajeet" userId="2aad577e-539b-449b-83a6-8d411f484b4d" providerId="ADAL" clId="{F9A49C3A-ABF0-42A7-ADEA-EAC5D79E6D94}" dt="2024-04-26T05:49:24.588" v="2489" actId="20577"/>
          <ac:spMkLst>
            <pc:docMk/>
            <pc:sldMk cId="2198269010" sldId="6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F9A49C3A-ABF0-42A7-ADEA-EAC5D79E6D94}" dt="2024-04-26T06:37:34.822" v="2515"/>
          <ac:spMkLst>
            <pc:docMk/>
            <pc:sldMk cId="2198269010" sldId="634"/>
            <ac:spMk id="3" creationId="{23F092BD-FDF4-9A27-0457-7B93AA9126F0}"/>
          </ac:spMkLst>
        </pc:spChg>
        <pc:spChg chg="add del mod">
          <ac:chgData name="Jha, Aryan Ritwajeet" userId="2aad577e-539b-449b-83a6-8d411f484b4d" providerId="ADAL" clId="{F9A49C3A-ABF0-42A7-ADEA-EAC5D79E6D94}" dt="2024-04-26T06:37:43.480" v="2521"/>
          <ac:spMkLst>
            <pc:docMk/>
            <pc:sldMk cId="2198269010" sldId="634"/>
            <ac:spMk id="4" creationId="{DA03FFD9-7570-1C0F-2BDF-8AB63570869E}"/>
          </ac:spMkLst>
        </pc:spChg>
        <pc:spChg chg="mod">
          <ac:chgData name="Jha, Aryan Ritwajeet" userId="2aad577e-539b-449b-83a6-8d411f484b4d" providerId="ADAL" clId="{F9A49C3A-ABF0-42A7-ADEA-EAC5D79E6D94}" dt="2024-04-26T06:39:13.859" v="2526" actId="207"/>
          <ac:spMkLst>
            <pc:docMk/>
            <pc:sldMk cId="2198269010" sldId="634"/>
            <ac:spMk id="7" creationId="{4489DA50-1BCF-6715-BD55-831B5EDDB92D}"/>
          </ac:spMkLst>
        </pc:spChg>
        <pc:spChg chg="mod">
          <ac:chgData name="Jha, Aryan Ritwajeet" userId="2aad577e-539b-449b-83a6-8d411f484b4d" providerId="ADAL" clId="{F9A49C3A-ABF0-42A7-ADEA-EAC5D79E6D94}" dt="2024-04-26T06:39:22.186" v="2564" actId="207"/>
          <ac:spMkLst>
            <pc:docMk/>
            <pc:sldMk cId="2198269010" sldId="634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6:54:32.122" v="2574"/>
          <ac:picMkLst>
            <pc:docMk/>
            <pc:sldMk cId="2198269010" sldId="63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6:32:58.010" v="2493" actId="14826"/>
          <ac:picMkLst>
            <pc:docMk/>
            <pc:sldMk cId="2198269010" sldId="634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29.240" v="2565"/>
        <pc:sldMkLst>
          <pc:docMk/>
          <pc:sldMk cId="400927593" sldId="635"/>
        </pc:sldMkLst>
        <pc:spChg chg="mod">
          <ac:chgData name="Jha, Aryan Ritwajeet" userId="2aad577e-539b-449b-83a6-8d411f484b4d" providerId="ADAL" clId="{F9A49C3A-ABF0-42A7-ADEA-EAC5D79E6D94}" dt="2024-04-26T05:49:31.208" v="2490"/>
          <ac:spMkLst>
            <pc:docMk/>
            <pc:sldMk cId="400927593" sldId="6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3" creationId="{08B36917-1FA5-4C2C-F9B6-34B3423A17A1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4" creationId="{F1694058-7602-9287-9B75-61246C4A00E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0.678" v="2566"/>
        <pc:sldMkLst>
          <pc:docMk/>
          <pc:sldMk cId="1971182241" sldId="636"/>
        </pc:sldMkLst>
        <pc:spChg chg="mod">
          <ac:chgData name="Jha, Aryan Ritwajeet" userId="2aad577e-539b-449b-83a6-8d411f484b4d" providerId="ADAL" clId="{F9A49C3A-ABF0-42A7-ADEA-EAC5D79E6D94}" dt="2024-04-26T05:49:34.209" v="2491"/>
          <ac:spMkLst>
            <pc:docMk/>
            <pc:sldMk cId="1971182241" sldId="63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3" creationId="{EC0BE1AF-E766-4D2C-ACA1-50D33398685C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5" creationId="{6224680A-CC29-E49C-D942-C67B477CB949}"/>
          </ac:spMkLst>
        </pc:spChg>
        <pc:picChg chg="mod">
          <ac:chgData name="Jha, Aryan Ritwajeet" userId="2aad577e-539b-449b-83a6-8d411f484b4d" providerId="ADAL" clId="{F9A49C3A-ABF0-42A7-ADEA-EAC5D79E6D94}" dt="2024-04-26T06:36:19.340" v="2506" actId="14826"/>
          <ac:picMkLst>
            <pc:docMk/>
            <pc:sldMk cId="1971182241" sldId="63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6:36:40.050" v="2508" actId="14826"/>
          <ac:picMkLst>
            <pc:docMk/>
            <pc:sldMk cId="1971182241" sldId="63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6:36:31.579" v="2507" actId="14826"/>
          <ac:picMkLst>
            <pc:docMk/>
            <pc:sldMk cId="1971182241" sldId="63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6:36:47.831" v="2509" actId="14826"/>
          <ac:picMkLst>
            <pc:docMk/>
            <pc:sldMk cId="1971182241" sldId="636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31.761" v="2567"/>
        <pc:sldMkLst>
          <pc:docMk/>
          <pc:sldMk cId="3735607735" sldId="637"/>
        </pc:sldMkLst>
        <pc:spChg chg="mod">
          <ac:chgData name="Jha, Aryan Ritwajeet" userId="2aad577e-539b-449b-83a6-8d411f484b4d" providerId="ADAL" clId="{F9A49C3A-ABF0-42A7-ADEA-EAC5D79E6D94}" dt="2024-04-26T05:49:36.501" v="2492"/>
          <ac:spMkLst>
            <pc:docMk/>
            <pc:sldMk cId="3735607735" sldId="6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3" creationId="{F384A5F5-3871-3035-5BE1-1F5F1D524703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5" creationId="{0EB3E658-032B-0849-B543-BAE068AAD61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3.466" v="2568"/>
        <pc:sldMkLst>
          <pc:docMk/>
          <pc:sldMk cId="1739066978" sldId="638"/>
        </pc:sldMkLst>
        <pc:spChg chg="mod">
          <ac:chgData name="Jha, Aryan Ritwajeet" userId="2aad577e-539b-449b-83a6-8d411f484b4d" providerId="ADAL" clId="{F9A49C3A-ABF0-42A7-ADEA-EAC5D79E6D94}" dt="2024-04-26T06:34:01.580" v="2498" actId="20577"/>
          <ac:spMkLst>
            <pc:docMk/>
            <pc:sldMk cId="1739066978" sldId="63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4" creationId="{86355BFF-45A2-658C-F47E-EA98410BF4B4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6" creationId="{D9DFD9D3-4BD2-C79F-89ED-874A881B58CB}"/>
          </ac:spMkLst>
        </pc:spChg>
        <pc:picChg chg="mod">
          <ac:chgData name="Jha, Aryan Ritwajeet" userId="2aad577e-539b-449b-83a6-8d411f484b4d" providerId="ADAL" clId="{F9A49C3A-ABF0-42A7-ADEA-EAC5D79E6D94}" dt="2024-04-26T06:33:26.335" v="2495" actId="14826"/>
          <ac:picMkLst>
            <pc:docMk/>
            <pc:sldMk cId="1739066978" sldId="63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6:33:35.633" v="2496" actId="14826"/>
          <ac:picMkLst>
            <pc:docMk/>
            <pc:sldMk cId="1739066978" sldId="63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6:33:13.461" v="2494" actId="14826"/>
          <ac:picMkLst>
            <pc:docMk/>
            <pc:sldMk cId="1739066978" sldId="63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6:39:34.608" v="2569"/>
        <pc:sldMkLst>
          <pc:docMk/>
          <pc:sldMk cId="1827419815" sldId="639"/>
        </pc:sldMkLst>
        <pc:spChg chg="mod">
          <ac:chgData name="Jha, Aryan Ritwajeet" userId="2aad577e-539b-449b-83a6-8d411f484b4d" providerId="ADAL" clId="{F9A49C3A-ABF0-42A7-ADEA-EAC5D79E6D94}" dt="2024-04-26T06:34:04.101" v="2500" actId="20577"/>
          <ac:spMkLst>
            <pc:docMk/>
            <pc:sldMk cId="1827419815" sldId="63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4" creationId="{F68FB333-6572-D895-D162-F53431443906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6" creationId="{AD2045EB-9174-6D59-0F78-240C3505E0D7}"/>
          </ac:spMkLst>
        </pc:spChg>
        <pc:picChg chg="mod">
          <ac:chgData name="Jha, Aryan Ritwajeet" userId="2aad577e-539b-449b-83a6-8d411f484b4d" providerId="ADAL" clId="{F9A49C3A-ABF0-42A7-ADEA-EAC5D79E6D94}" dt="2024-04-26T06:34:09.259" v="2501" actId="14826"/>
          <ac:picMkLst>
            <pc:docMk/>
            <pc:sldMk cId="1827419815" sldId="63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6:34:54.519" v="2503" actId="14826"/>
          <ac:picMkLst>
            <pc:docMk/>
            <pc:sldMk cId="1827419815" sldId="63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6:34:22.236" v="2502" actId="14826"/>
          <ac:picMkLst>
            <pc:docMk/>
            <pc:sldMk cId="1827419815" sldId="63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26T07:44:26.020" v="2741"/>
        <pc:sldMkLst>
          <pc:docMk/>
          <pc:sldMk cId="2879955902" sldId="640"/>
        </pc:sldMkLst>
        <pc:spChg chg="mod">
          <ac:chgData name="Jha, Aryan Ritwajeet" userId="2aad577e-539b-449b-83a6-8d411f484b4d" providerId="ADAL" clId="{F9A49C3A-ABF0-42A7-ADEA-EAC5D79E6D94}" dt="2024-04-26T07:35:10.716" v="2577" actId="20577"/>
          <ac:spMkLst>
            <pc:docMk/>
            <pc:sldMk cId="2879955902" sldId="64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4-26T07:41:04.168" v="2725" actId="14100"/>
          <ac:spMkLst>
            <pc:docMk/>
            <pc:sldMk cId="2879955902" sldId="640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F9A49C3A-ABF0-42A7-ADEA-EAC5D79E6D94}" dt="2024-04-26T07:41:25.794" v="2730" actId="14100"/>
          <ac:spMkLst>
            <pc:docMk/>
            <pc:sldMk cId="2879955902" sldId="640"/>
            <ac:spMk id="4" creationId="{1D548F36-C9E0-24C3-7015-67AA2184FEBE}"/>
          </ac:spMkLst>
        </pc:spChg>
        <pc:spChg chg="add del mod">
          <ac:chgData name="Jha, Aryan Ritwajeet" userId="2aad577e-539b-449b-83a6-8d411f484b4d" providerId="ADAL" clId="{F9A49C3A-ABF0-42A7-ADEA-EAC5D79E6D94}" dt="2024-04-26T07:40:29.715" v="2608"/>
          <ac:spMkLst>
            <pc:docMk/>
            <pc:sldMk cId="2879955902" sldId="640"/>
            <ac:spMk id="7" creationId="{3334CED9-E34A-7107-907C-F09BD1EED578}"/>
          </ac:spMkLst>
        </pc:spChg>
        <pc:spChg chg="add del mod">
          <ac:chgData name="Jha, Aryan Ritwajeet" userId="2aad577e-539b-449b-83a6-8d411f484b4d" providerId="ADAL" clId="{F9A49C3A-ABF0-42A7-ADEA-EAC5D79E6D94}" dt="2024-04-26T07:41:27.879" v="2732"/>
          <ac:spMkLst>
            <pc:docMk/>
            <pc:sldMk cId="2879955902" sldId="640"/>
            <ac:spMk id="9" creationId="{6AB7B59C-5AC3-B86D-50F1-8EF28A0D8687}"/>
          </ac:spMkLst>
        </pc:sp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7:44:26.020" v="2741"/>
          <ac:picMkLst>
            <pc:docMk/>
            <pc:sldMk cId="2879955902" sldId="64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7:37:43.644" v="2596" actId="14826"/>
          <ac:picMkLst>
            <pc:docMk/>
            <pc:sldMk cId="2879955902" sldId="640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4.105" v="2733"/>
        <pc:sldMkLst>
          <pc:docMk/>
          <pc:sldMk cId="1988531153" sldId="641"/>
        </pc:sldMkLst>
        <pc:spChg chg="mod">
          <ac:chgData name="Jha, Aryan Ritwajeet" userId="2aad577e-539b-449b-83a6-8d411f484b4d" providerId="ADAL" clId="{F9A49C3A-ABF0-42A7-ADEA-EAC5D79E6D94}" dt="2024-04-26T07:35:13.240" v="2579" actId="20577"/>
          <ac:spMkLst>
            <pc:docMk/>
            <pc:sldMk cId="1988531153" sldId="64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3" creationId="{215E427C-2392-13D9-2F07-0E6A54B6BB9A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4" creationId="{7105DE6A-E2F0-074F-C0AE-27910332D150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1:34.946" v="2734"/>
        <pc:sldMkLst>
          <pc:docMk/>
          <pc:sldMk cId="1505932644" sldId="642"/>
        </pc:sldMkLst>
        <pc:spChg chg="mod">
          <ac:chgData name="Jha, Aryan Ritwajeet" userId="2aad577e-539b-449b-83a6-8d411f484b4d" providerId="ADAL" clId="{F9A49C3A-ABF0-42A7-ADEA-EAC5D79E6D94}" dt="2024-04-26T07:35:15.665" v="2581" actId="20577"/>
          <ac:spMkLst>
            <pc:docMk/>
            <pc:sldMk cId="1505932644" sldId="64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3" creationId="{5701FF09-62F7-B6F1-72E5-8E0BB093808C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5" creationId="{4BAB6BD0-C5DE-9066-D077-BD7EF0B9CB6D}"/>
          </ac:spMkLst>
        </pc:spChg>
        <pc:picChg chg="mod">
          <ac:chgData name="Jha, Aryan Ritwajeet" userId="2aad577e-539b-449b-83a6-8d411f484b4d" providerId="ADAL" clId="{F9A49C3A-ABF0-42A7-ADEA-EAC5D79E6D94}" dt="2024-04-26T07:38:19.627" v="2597" actId="14826"/>
          <ac:picMkLst>
            <pc:docMk/>
            <pc:sldMk cId="1505932644" sldId="64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7:38:38.600" v="2599" actId="14826"/>
          <ac:picMkLst>
            <pc:docMk/>
            <pc:sldMk cId="1505932644" sldId="64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7:38:30.702" v="2598" actId="14826"/>
          <ac:picMkLst>
            <pc:docMk/>
            <pc:sldMk cId="1505932644" sldId="64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7:38:46.274" v="2600" actId="14826"/>
          <ac:picMkLst>
            <pc:docMk/>
            <pc:sldMk cId="1505932644" sldId="642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5.701" v="2735"/>
        <pc:sldMkLst>
          <pc:docMk/>
          <pc:sldMk cId="993493155" sldId="643"/>
        </pc:sldMkLst>
        <pc:spChg chg="mod">
          <ac:chgData name="Jha, Aryan Ritwajeet" userId="2aad577e-539b-449b-83a6-8d411f484b4d" providerId="ADAL" clId="{F9A49C3A-ABF0-42A7-ADEA-EAC5D79E6D94}" dt="2024-04-26T07:35:17.991" v="2583" actId="20577"/>
          <ac:spMkLst>
            <pc:docMk/>
            <pc:sldMk cId="993493155" sldId="64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3" creationId="{C8C80B6F-D42F-4864-A9D6-BEA94D168451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5" creationId="{90C83FB3-FD4F-821C-83B1-3C0BB19DA833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3:12.194" v="2736"/>
        <pc:sldMkLst>
          <pc:docMk/>
          <pc:sldMk cId="2973886316" sldId="644"/>
        </pc:sldMkLst>
        <pc:spChg chg="mod">
          <ac:chgData name="Jha, Aryan Ritwajeet" userId="2aad577e-539b-449b-83a6-8d411f484b4d" providerId="ADAL" clId="{F9A49C3A-ABF0-42A7-ADEA-EAC5D79E6D94}" dt="2024-04-26T07:35:21.477" v="2585" actId="20577"/>
          <ac:spMkLst>
            <pc:docMk/>
            <pc:sldMk cId="2973886316" sldId="64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4" creationId="{77413EF2-0AE5-D971-289A-840ED5E5E3DF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6" creationId="{82E4445B-92DE-5671-A6B7-B9A5562DAF28}"/>
          </ac:spMkLst>
        </pc:spChg>
        <pc:picChg chg="mod">
          <ac:chgData name="Jha, Aryan Ritwajeet" userId="2aad577e-539b-449b-83a6-8d411f484b4d" providerId="ADAL" clId="{F9A49C3A-ABF0-42A7-ADEA-EAC5D79E6D94}" dt="2024-04-26T07:37:04.359" v="2594" actId="14826"/>
          <ac:picMkLst>
            <pc:docMk/>
            <pc:sldMk cId="2973886316" sldId="64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7:36:55.724" v="2593" actId="14826"/>
          <ac:picMkLst>
            <pc:docMk/>
            <pc:sldMk cId="2973886316" sldId="64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7:37:12.815" v="2595" actId="14826"/>
          <ac:picMkLst>
            <pc:docMk/>
            <pc:sldMk cId="2973886316" sldId="644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7:43:14.126" v="2737"/>
        <pc:sldMkLst>
          <pc:docMk/>
          <pc:sldMk cId="847107224" sldId="645"/>
        </pc:sldMkLst>
        <pc:spChg chg="mod">
          <ac:chgData name="Jha, Aryan Ritwajeet" userId="2aad577e-539b-449b-83a6-8d411f484b4d" providerId="ADAL" clId="{F9A49C3A-ABF0-42A7-ADEA-EAC5D79E6D94}" dt="2024-04-26T07:35:26.116" v="2587" actId="20577"/>
          <ac:spMkLst>
            <pc:docMk/>
            <pc:sldMk cId="847107224" sldId="64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4" creationId="{417C642A-96CE-5A03-A145-F12064619246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6" creationId="{19F4CB89-06B8-7B2A-A692-5AB072BFCA3F}"/>
          </ac:spMkLst>
        </pc:spChg>
        <pc:picChg chg="mod">
          <ac:chgData name="Jha, Aryan Ritwajeet" userId="2aad577e-539b-449b-83a6-8d411f484b4d" providerId="ADAL" clId="{F9A49C3A-ABF0-42A7-ADEA-EAC5D79E6D94}" dt="2024-04-26T07:36:36.728" v="2592" actId="14826"/>
          <ac:picMkLst>
            <pc:docMk/>
            <pc:sldMk cId="847107224" sldId="64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7:36:17.325" v="2590" actId="14826"/>
          <ac:picMkLst>
            <pc:docMk/>
            <pc:sldMk cId="847107224" sldId="64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7:36:27.262" v="2591" actId="14826"/>
          <ac:picMkLst>
            <pc:docMk/>
            <pc:sldMk cId="847107224" sldId="645"/>
            <ac:picMk id="9" creationId="{91D6F17C-5F67-11EF-789D-F84416C6DC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26-Apr-24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10" Type="http://schemas.openxmlformats.org/officeDocument/2006/relationships/image" Target="../media/image346.png"/><Relationship Id="rId4" Type="http://schemas.openxmlformats.org/officeDocument/2006/relationships/image" Target="../media/image341.png"/><Relationship Id="rId9" Type="http://schemas.openxmlformats.org/officeDocument/2006/relationships/image" Target="../media/image34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7" Type="http://schemas.openxmlformats.org/officeDocument/2006/relationships/image" Target="../media/image407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7" Type="http://schemas.openxmlformats.org/officeDocument/2006/relationships/image" Target="../media/image433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7" Type="http://schemas.openxmlformats.org/officeDocument/2006/relationships/image" Target="../media/image448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471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476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481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gi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7" Type="http://schemas.openxmlformats.org/officeDocument/2006/relationships/image" Target="../media/image3800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497.png"/><Relationship Id="rId4" Type="http://schemas.openxmlformats.org/officeDocument/2006/relationships/image" Target="../media/image50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520.png"/><Relationship Id="rId4" Type="http://schemas.openxmlformats.org/officeDocument/2006/relationships/image" Target="../media/image51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4.png"/><Relationship Id="rId5" Type="http://schemas.openxmlformats.org/officeDocument/2006/relationships/image" Target="../media/image543.png"/><Relationship Id="rId4" Type="http://schemas.openxmlformats.org/officeDocument/2006/relationships/image" Target="../media/image54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Relationship Id="rId5" Type="http://schemas.openxmlformats.org/officeDocument/2006/relationships/image" Target="../media/image547.png"/><Relationship Id="rId4" Type="http://schemas.openxmlformats.org/officeDocument/2006/relationships/image" Target="../media/image54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5" Type="http://schemas.openxmlformats.org/officeDocument/2006/relationships/image" Target="../media/image551.png"/><Relationship Id="rId4" Type="http://schemas.openxmlformats.org/officeDocument/2006/relationships/image" Target="../media/image55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4700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3.png"/><Relationship Id="rId4" Type="http://schemas.openxmlformats.org/officeDocument/2006/relationships/image" Target="../media/image47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4811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568.png"/><Relationship Id="rId7" Type="http://schemas.openxmlformats.org/officeDocument/2006/relationships/image" Target="../media/image572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7" Type="http://schemas.openxmlformats.org/officeDocument/2006/relationships/image" Target="../media/image4970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png"/><Relationship Id="rId5" Type="http://schemas.openxmlformats.org/officeDocument/2006/relationships/image" Target="../media/image576.png"/><Relationship Id="rId4" Type="http://schemas.openxmlformats.org/officeDocument/2006/relationships/image" Target="../media/image57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7" Type="http://schemas.openxmlformats.org/officeDocument/2006/relationships/image" Target="../media/image5030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png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7" Type="http://schemas.openxmlformats.org/officeDocument/2006/relationships/image" Target="../media/image5090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7.png"/><Relationship Id="rId5" Type="http://schemas.openxmlformats.org/officeDocument/2006/relationships/image" Target="../media/image586.png"/><Relationship Id="rId4" Type="http://schemas.openxmlformats.org/officeDocument/2006/relationships/image" Target="../media/image58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7" Type="http://schemas.openxmlformats.org/officeDocument/2006/relationships/image" Target="../media/image5150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2.png"/><Relationship Id="rId5" Type="http://schemas.openxmlformats.org/officeDocument/2006/relationships/image" Target="../media/image591.png"/><Relationship Id="rId4" Type="http://schemas.openxmlformats.org/officeDocument/2006/relationships/image" Target="../media/image59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0.png"/><Relationship Id="rId3" Type="http://schemas.openxmlformats.org/officeDocument/2006/relationships/image" Target="../media/image5220.png"/><Relationship Id="rId7" Type="http://schemas.openxmlformats.org/officeDocument/2006/relationships/image" Target="../media/image5260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0.png"/><Relationship Id="rId5" Type="http://schemas.openxmlformats.org/officeDocument/2006/relationships/image" Target="../media/image5240.png"/><Relationship Id="rId4" Type="http://schemas.openxmlformats.org/officeDocument/2006/relationships/image" Target="../media/image5230.png"/><Relationship Id="rId9" Type="http://schemas.openxmlformats.org/officeDocument/2006/relationships/image" Target="../media/image5280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0.png"/><Relationship Id="rId3" Type="http://schemas.openxmlformats.org/officeDocument/2006/relationships/image" Target="../media/image5300.png"/><Relationship Id="rId7" Type="http://schemas.openxmlformats.org/officeDocument/2006/relationships/image" Target="../media/image5340.png"/><Relationship Id="rId2" Type="http://schemas.openxmlformats.org/officeDocument/2006/relationships/image" Target="../media/image5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0.png"/><Relationship Id="rId5" Type="http://schemas.openxmlformats.org/officeDocument/2006/relationships/image" Target="../media/image5320.png"/><Relationship Id="rId4" Type="http://schemas.openxmlformats.org/officeDocument/2006/relationships/image" Target="../media/image531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4.png"/><Relationship Id="rId5" Type="http://schemas.openxmlformats.org/officeDocument/2006/relationships/image" Target="../media/image593.png"/><Relationship Id="rId4" Type="http://schemas.openxmlformats.org/officeDocument/2006/relationships/image" Target="../media/image48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8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7" Type="http://schemas.openxmlformats.org/officeDocument/2006/relationships/image" Target="../media/image544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0.png"/><Relationship Id="rId5" Type="http://schemas.openxmlformats.org/officeDocument/2006/relationships/image" Target="../media/image598.png"/><Relationship Id="rId4" Type="http://schemas.openxmlformats.org/officeDocument/2006/relationships/image" Target="../media/image480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04.png"/><Relationship Id="rId4" Type="http://schemas.openxmlformats.org/officeDocument/2006/relationships/image" Target="../media/image60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2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2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0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0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2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39.png"/><Relationship Id="rId5" Type="http://schemas.openxmlformats.org/officeDocument/2006/relationships/image" Target="../media/image334.png"/><Relationship Id="rId10" Type="http://schemas.openxmlformats.org/officeDocument/2006/relationships/image" Target="../media/image338.png"/><Relationship Id="rId4" Type="http://schemas.openxmlformats.org/officeDocument/2006/relationships/image" Target="../media/image333.png"/><Relationship Id="rId9" Type="http://schemas.openxmlformats.org/officeDocument/2006/relationships/image" Target="../media/image3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0" y="3505068"/>
            <a:ext cx="529573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59" y="3365709"/>
            <a:ext cx="475878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2589"/>
            <a:ext cx="4282553" cy="75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3626680"/>
            <a:ext cx="4623328" cy="2417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637" y="3358594"/>
            <a:ext cx="4786223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762"/>
            <a:ext cx="231583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30" y="3380554"/>
            <a:ext cx="5734195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32" y="3360024"/>
            <a:ext cx="4682834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198269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36917-1FA5-4C2C-F9B6-34B3423A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694058-7602-9287-9B75-61246C4A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BE1AF-E766-4D2C-ACA1-50D33398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24680A-CC29-E49C-D942-C67B477C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82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4A5F5-3871-3035-5BE1-1F5F1D52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B3E658-032B-0849-B543-BAE068A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7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355BFF-45A2-658C-F47E-EA98410B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DFD9D3-4BD2-C79F-89ED-874A881B5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66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8FB333-6572-D895-D162-F5343144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2045EB-9174-6D59-0F78-240C3505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19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10110</Words>
  <Application>Microsoft Office PowerPoint</Application>
  <PresentationFormat>Widescreen</PresentationFormat>
  <Paragraphs>755</Paragraphs>
  <Slides>185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185</vt:i4>
      </vt:variant>
    </vt:vector>
  </HeadingPairs>
  <TitlesOfParts>
    <vt:vector size="195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T=11, PV=10%, Batt=15%</vt:lpstr>
      <vt:lpstr>MPCOPF Verified for T=11, PV=10%, Batt=15%</vt:lpstr>
      <vt:lpstr>MPDOPF Verified for T=11, PV=10%, Batt=15%</vt:lpstr>
      <vt:lpstr>MPCOPF Verified for T=11, PV=10%, Batt=15%</vt:lpstr>
      <vt:lpstr>Boundary Complex Powers</vt:lpstr>
      <vt:lpstr>Boundary Voltages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Boundary Complex Powers</vt:lpstr>
      <vt:lpstr>Boundary Voltages</vt:lpstr>
      <vt:lpstr>MPDOPF Verified for T=16, PV=10%, Batt=15%</vt:lpstr>
      <vt:lpstr>MPDOPF Verified for T=16,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Latest Slides End Here.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2024-04-26T23:51:05Z</dcterms:modified>
</cp:coreProperties>
</file>